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9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8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5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4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6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2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5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52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9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D52F-638D-47CC-9EF6-232631FEE05F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5B2C-E90A-473B-9774-4A11D5FA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vietnamwat50th.com/" TargetMode="External"/><Relationship Id="rId4" Type="http://schemas.openxmlformats.org/officeDocument/2006/relationships/hyperlink" Target="mailto:John.b.goode@uscg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6022"/>
            <a:ext cx="6858000" cy="1782531"/>
          </a:xfrm>
          <a:prstGeom prst="rect">
            <a:avLst/>
          </a:prstGeom>
          <a:solidFill>
            <a:srgbClr val="112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4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6777" y="192578"/>
            <a:ext cx="5999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Paradise Island</a:t>
            </a:r>
          </a:p>
          <a:p>
            <a:r>
              <a:rPr lang="en-US" sz="2400" b="1" dirty="0" smtClean="0">
                <a:solidFill>
                  <a:srgbClr val="FFF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Tropic City, FL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5852" y="1135307"/>
            <a:ext cx="59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Vietnam Veteran Lapel Pin Presentation</a:t>
            </a:r>
          </a:p>
          <a:p>
            <a:pPr algn="r"/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October 10, 2017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0" y="192578"/>
            <a:ext cx="1485467" cy="137487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" y="7491455"/>
            <a:ext cx="6858001" cy="1652553"/>
          </a:xfrm>
          <a:prstGeom prst="rect">
            <a:avLst/>
          </a:prstGeom>
          <a:solidFill>
            <a:srgbClr val="FFEA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653" tIns="34327" rIns="68653" bIns="343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4"/>
          </a:p>
        </p:txBody>
      </p:sp>
      <p:sp>
        <p:nvSpPr>
          <p:cNvPr id="10" name="TextBox 9"/>
          <p:cNvSpPr txBox="1"/>
          <p:nvPr/>
        </p:nvSpPr>
        <p:spPr>
          <a:xfrm>
            <a:off x="69094" y="1975722"/>
            <a:ext cx="664314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Paradise Island</a:t>
            </a:r>
            <a:r>
              <a:rPr lang="en-US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invites Vietnam Veterans 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be Thanked &amp; Honored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their Service &amp; Sacrifice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3768" b="15131"/>
          <a:stretch/>
        </p:blipFill>
        <p:spPr>
          <a:xfrm>
            <a:off x="5645909" y="7776609"/>
            <a:ext cx="1066325" cy="11201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9094" y="7655043"/>
            <a:ext cx="55768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 smtClean="0">
                <a:solidFill>
                  <a:srgbClr val="11224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 Event POC LT John Goode for more info: </a:t>
            </a:r>
          </a:p>
          <a:p>
            <a:pPr algn="just"/>
            <a:r>
              <a:rPr lang="en-US" sz="1100" b="1" dirty="0" smtClean="0">
                <a:solidFill>
                  <a:srgbClr val="11224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John.b.goode@uscg.mil</a:t>
            </a:r>
            <a:r>
              <a:rPr lang="en-US" sz="1100" b="1" dirty="0" smtClean="0">
                <a:solidFill>
                  <a:srgbClr val="11224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(555) 123-4567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093" y="8249518"/>
            <a:ext cx="5576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DOD’s Vietnam War Commemoration Program honors all United States veterans who served on active duty in the  U.S. Armed Forces at any time between November 1, 1955 </a:t>
            </a:r>
            <a:r>
              <a:rPr lang="en-US" sz="11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11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 15, 1975. </a:t>
            </a:r>
            <a:r>
              <a:rPr lang="en-US" sz="11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www.vietnamwar50th.com</a:t>
            </a:r>
            <a:r>
              <a:rPr lang="en-US" sz="11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8286" y="3112664"/>
            <a:ext cx="634142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Tuesday, October 10</a:t>
            </a:r>
            <a:r>
              <a:rPr lang="en-US" b="1" baseline="300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2017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9:00 am – 10:00 am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 Paradise Island Auditorium, </a:t>
            </a:r>
            <a:r>
              <a:rPr lang="en-US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Bldg</a:t>
            </a:r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#1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123 Clipper Ave., Tropic City, FL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8287" y="4871063"/>
            <a:ext cx="6341423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Captain Joe </a:t>
            </a:r>
            <a:r>
              <a:rPr lang="en-US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Coastie</a:t>
            </a:r>
            <a:endParaRPr lang="en-US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Commander, Sector Paradise Island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8286" y="4362128"/>
            <a:ext cx="63414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Keynote Speaker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9664" y="5572400"/>
            <a:ext cx="63414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Schedule of Events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88769" y="3051959"/>
            <a:ext cx="5490302" cy="179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83846" y="4307699"/>
            <a:ext cx="5490302" cy="179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65225" y="5563439"/>
            <a:ext cx="5490302" cy="179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9171" y="6060061"/>
            <a:ext cx="1293375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8:15 am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9171" y="6594089"/>
            <a:ext cx="1293375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9:00 am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9171" y="7126903"/>
            <a:ext cx="1293375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10:00 am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82535" y="6070999"/>
            <a:ext cx="5429699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Guests arrive; Coffee Social (Donations graciously provided by Sector TC Chief’s Mess &amp; Flotilla 00-11)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2535" y="6587479"/>
            <a:ext cx="5429699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Ceremony starts (Music performed by Coconut University Brass Quintet)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82535" y="7122422"/>
            <a:ext cx="542969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 of Event</a:t>
            </a:r>
          </a:p>
        </p:txBody>
      </p:sp>
    </p:spTree>
    <p:extLst>
      <p:ext uri="{BB962C8B-B14F-4D97-AF65-F5344CB8AC3E}">
        <p14:creationId xmlns:p14="http://schemas.microsoft.com/office/powerpoint/2010/main" val="246189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162</Words>
  <Application>Microsoft Office PowerPoint</Application>
  <PresentationFormat>Letter Paper (8.5x11 in)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Brockway, Emily H LT</dc:creator>
  <cp:lastModifiedBy>Brockway, Emily H LT</cp:lastModifiedBy>
  <cp:revision>9</cp:revision>
  <dcterms:created xsi:type="dcterms:W3CDTF">2018-02-23T15:26:32Z</dcterms:created>
  <dcterms:modified xsi:type="dcterms:W3CDTF">2018-03-14T20:38:21Z</dcterms:modified>
</cp:coreProperties>
</file>